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77" r:id="rId2"/>
    <p:sldId id="279" r:id="rId3"/>
    <p:sldId id="259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16FC0-DF0A-EA4F-95EF-5356ABCE8D80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DAD15-8A90-7849-9B77-AE2238F6E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09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0CD91-CCDD-1FD4-4FC4-AC7D4ABF8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60D64-F455-B3A3-C98A-B6C522EA3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F350E-5760-C263-39D6-931962BBD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CF53A-E458-0555-B62F-95C84542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CE320-79D3-541D-4E15-3B735FEC4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0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6D4CF-D249-0060-5B4A-B587CFA7C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B33E0-F81D-BF11-43E9-54AEC543A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99A93-2920-1E82-FFB8-9777BB1E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209F4-99D5-739A-1909-521BAD37F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A7ACD-95B0-FA5E-44FF-CC27721B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1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C6DBB3-0B61-5F0C-FBF4-6536EFA995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F1E14-6330-B6FA-A6C0-4F7E18281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7656-8E93-0CD1-AAF1-EAC7F26AF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E68BC-782D-7F60-DFD5-0D779090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5FC7F-3174-5EEF-A12B-E859C8DB5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5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966EF-6CB2-10DC-345B-2E960D951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25C2A-2270-DA02-0249-5D4910E01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2B6EA-E1CD-375B-8740-4CFF826C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A5C33-7CCB-943F-4844-1025D15A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C8662-DD13-6B9C-1057-A9E2778D9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3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D541-1896-7E16-B098-EB9C8733F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76B32-26A3-D9FC-9456-535BC16D8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1DAA5-5662-55BC-0581-482358561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92E19-A674-BC5F-6E54-3422AE75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5A5D6-030D-86CC-CB51-CB3D9E717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3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2F9EE-48EA-5F29-6E92-E9120070D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13078-D76F-AFF1-913B-A1C32D493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DEB2D-7F60-21D5-D37A-326D9B0DD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4381E-EB3F-705F-24B5-B8704249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D70E3-7060-8211-D828-9B86362D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E19F4-FBBA-A8D4-DFBF-3CF2854BA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9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68C2F-E38B-184F-0C58-EF38F128B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E641D-E76D-9D38-4113-28E7AEF30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88D20-BECF-03A0-D39D-FF88DB973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9ED4A-9D7E-9EAA-997E-FABB321A2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82A560-63C5-91A4-6512-60D8E7656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A32CB7-1D93-33B5-2CB7-E2AD5F783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C65AAE-36CF-66D2-302F-496CF4E4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756056-3034-6042-D463-3484A138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382DF-CAFF-5A92-76DC-DCB75CBB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E1488C-89C9-D936-4267-DCFE4967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EF4FB-C404-8A4E-5E7A-569368793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17F3C-55DB-2034-6567-0A8E4592E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1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14196-4FB8-4958-2550-11C3883E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D07BF4-4FA4-78E3-0023-001A1170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4B22D-FA18-B9AA-68DC-860B18955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5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3027-AC50-305A-095A-FB39F0E7D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0157-525C-A9C6-299B-325ED64BD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ACE6AE-26F8-E228-564C-DCE8FCECE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30788-5F1D-441E-4F96-4E5EE0D4F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8D913-EB79-7BF6-B4D2-CF8782727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C4249-2BDA-5B89-4094-43E5FDC71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63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E285-3D78-C136-8271-209897151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3A73E4-8FF8-E308-765F-7BCEB4657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37D4D-C1F8-8469-DA60-DD2809E11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21548-5CB7-E3F5-CA19-00A657430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4921D-DB94-5F3F-C8C3-8A758BFD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436EA-98AC-C9ED-080B-6A17FF14F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7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C54A9A-E42D-DF44-EEB1-E08429B5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2EAD0-ED13-CE45-9121-DAD9C93F1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FD927-160C-4B0C-B0A5-6D0795978D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61EA2B-7513-9D45-A432-260A72E45753}" type="datetimeFigureOut">
              <a:rPr lang="en-US" smtClean="0"/>
              <a:t>2/25/26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3F6F8-0B9D-FDD0-9DC3-A5A38A938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4B25-D34F-3E77-013B-392D892C60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645DD-B61E-164A-B421-3810610FE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5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927279" y="205846"/>
            <a:ext cx="10084157" cy="1717547"/>
          </a:xfrm>
          <a:prstGeom prst="rect">
            <a:avLst/>
          </a:prstGeom>
        </p:spPr>
        <p:txBody>
          <a:bodyPr>
            <a:normAutofit/>
          </a:bodyPr>
          <a:lstStyle>
            <a:lvl1pPr defTabSz="468172">
              <a:defRPr sz="6624" b="1"/>
            </a:lvl1pPr>
          </a:lstStyle>
          <a:p>
            <a:r>
              <a:rPr lang="en-US" sz="5400" dirty="0">
                <a:latin typeface="Times" charset="0"/>
              </a:rPr>
              <a:t>The Role of Economics in Understanding Law</a:t>
            </a:r>
            <a:endParaRPr sz="5400" dirty="0"/>
          </a:p>
        </p:txBody>
      </p:sp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2728309" y="2127276"/>
            <a:ext cx="6735381" cy="743448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800"/>
              </a:spcBef>
              <a:defRPr sz="7600">
                <a:solidFill>
                  <a:srgbClr val="0000FF"/>
                </a:solidFill>
              </a:defRPr>
            </a:lvl1pPr>
          </a:lstStyle>
          <a:p>
            <a:r>
              <a:rPr sz="5400" b="1" dirty="0">
                <a:latin typeface="Calibri" panose="020F0502020204030204" pitchFamily="34" charset="0"/>
                <a:cs typeface="Calibri" panose="020F0502020204030204" pitchFamily="34" charset="0"/>
              </a:rPr>
              <a:t>John R Lott, Jr.</a:t>
            </a:r>
          </a:p>
        </p:txBody>
      </p:sp>
      <p:pic>
        <p:nvPicPr>
          <p:cNvPr id="3" name="Picture 2" descr="A magnifying glass with text&#10;&#10;AI-generated content may be incorrect.">
            <a:extLst>
              <a:ext uri="{FF2B5EF4-FFF2-40B4-BE49-F238E27FC236}">
                <a16:creationId xmlns:a16="http://schemas.microsoft.com/office/drawing/2014/main" id="{7C13E98C-2404-6466-873A-BB193209A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8223" y="3258823"/>
            <a:ext cx="5204465" cy="339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1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C4C637-3B14-6374-B716-2BD34B5C1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D6C56C-660B-12ED-DF5B-F0D380C43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DA1331F-B1CA-12FC-7697-9558C4EDD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7CD23B-3D28-3D42-3CBA-614F3EAAD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2299F9-FC62-5520-B27F-F5FCE285F4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29CFA-F528-3B79-127F-C2D1C4140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D8C5B0F-C18E-C3A0-F745-DF5854AAB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E6B9BC-7063-98A9-D355-3830FFE29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47C856-F72A-E2B9-4DAD-36DF9CA08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</a:rPr>
              <a:t>What is Economics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0D2E5-02FE-162A-ADE8-72994A409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Economics involves two simple ideas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Incentives matter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more costly something is the less of it you get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greater the benefit from something, the more of it you get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markets (prices) coordinate actions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Applications of Law &amp; Economics?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Anti-trust, fraud, regulations, licensing, crime</a:t>
            </a:r>
          </a:p>
        </p:txBody>
      </p:sp>
    </p:spTree>
    <p:extLst>
      <p:ext uri="{BB962C8B-B14F-4D97-AF65-F5344CB8AC3E}">
        <p14:creationId xmlns:p14="http://schemas.microsoft.com/office/powerpoint/2010/main" val="410812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Puzzles in Sentencing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259" y="157656"/>
            <a:ext cx="6555347" cy="6568966"/>
          </a:xfrm>
        </p:spPr>
        <p:txBody>
          <a:bodyPr anchor="ctr">
            <a:normAutofit/>
          </a:bodyPr>
          <a:lstStyle/>
          <a:p>
            <a:r>
              <a:rPr lang="en-US" dirty="0"/>
              <a:t>Deterring crime – not rocket science</a:t>
            </a:r>
          </a:p>
          <a:p>
            <a:r>
              <a:rPr lang="en-US" dirty="0"/>
              <a:t>Understanding the gap between total crime and reported crime</a:t>
            </a:r>
          </a:p>
          <a:p>
            <a:pPr lvl="1"/>
            <a:r>
              <a:rPr lang="en-US" dirty="0"/>
              <a:t>If you make it more costly for people to report crime or reduce </a:t>
            </a:r>
            <a:r>
              <a:rPr lang="en-US"/>
              <a:t>the return</a:t>
            </a:r>
            <a:endParaRPr lang="en-US" dirty="0"/>
          </a:p>
          <a:p>
            <a:r>
              <a:rPr lang="en-US" dirty="0"/>
              <a:t>Comparing big versus small environmental crimes.</a:t>
            </a:r>
          </a:p>
          <a:p>
            <a:pPr lvl="1"/>
            <a:r>
              <a:rPr lang="en-US" dirty="0"/>
              <a:t>Throwing gas off the side of your boat versus a big oil tanker running aground</a:t>
            </a:r>
          </a:p>
          <a:p>
            <a:r>
              <a:rPr lang="en-US" dirty="0"/>
              <a:t>Corporate fraud versus environmental crimes – how do the penalties compare?</a:t>
            </a:r>
          </a:p>
          <a:p>
            <a:pPr lvl="1"/>
            <a:r>
              <a:rPr lang="en-US" dirty="0"/>
              <a:t> Could there be too little fraud?  Is the right amount of fraud zero?</a:t>
            </a:r>
          </a:p>
          <a:p>
            <a:r>
              <a:rPr lang="en-US" dirty="0"/>
              <a:t>Substitution effects in Sentencing</a:t>
            </a:r>
          </a:p>
        </p:txBody>
      </p:sp>
    </p:spTree>
    <p:extLst>
      <p:ext uri="{BB962C8B-B14F-4D97-AF65-F5344CB8AC3E}">
        <p14:creationId xmlns:p14="http://schemas.microsoft.com/office/powerpoint/2010/main" val="758996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6B0A31-17C5-55E9-D936-097272387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4FB658-9166-E282-87D1-356BBAB2B4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D58ABD-F141-F3A7-551C-A27971131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8F38F4-BDED-4DFE-AC66-B71FB0E2F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FD939A-FA64-D573-A8AA-9C54F68C6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7C5B2E-2CBF-8375-A5F2-380229793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1C605-4EFF-C9AE-A2AD-7B7AF0391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7ACCB7-8FBA-B2BA-D36B-DC534F91F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DA045-6716-1A96-8C91-F4C31187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Other Puzzles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F093A-7EA3-07A0-2C38-EBDC092AC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Big changes during the 1970s, how can you explain all these things occurring at once?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Huge increase in abortions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Huge increase in out-of-wedlock births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Massive drop-off in children up for adoption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End of shotgun marriages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Massive increase in single parent families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Professional Licensing</a:t>
            </a:r>
          </a:p>
        </p:txBody>
      </p:sp>
    </p:spTree>
    <p:extLst>
      <p:ext uri="{BB962C8B-B14F-4D97-AF65-F5344CB8AC3E}">
        <p14:creationId xmlns:p14="http://schemas.microsoft.com/office/powerpoint/2010/main" val="1086385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204</Words>
  <Application>Microsoft Macintosh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</vt:lpstr>
      <vt:lpstr>Office Theme</vt:lpstr>
      <vt:lpstr>The Role of Economics in Understanding Law</vt:lpstr>
      <vt:lpstr>What is Economics</vt:lpstr>
      <vt:lpstr>Puzzles in Sentencing</vt:lpstr>
      <vt:lpstr>Other Puzzles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Lott</dc:creator>
  <cp:lastModifiedBy>John Lott</cp:lastModifiedBy>
  <cp:revision>4</cp:revision>
  <dcterms:created xsi:type="dcterms:W3CDTF">2026-02-25T14:34:56Z</dcterms:created>
  <dcterms:modified xsi:type="dcterms:W3CDTF">2026-02-25T21:47:24Z</dcterms:modified>
</cp:coreProperties>
</file>